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48335-B19E-4663-9667-295FAFE6D480}" type="datetimeFigureOut">
              <a:rPr lang="hu-HU" smtClean="0"/>
              <a:pPr/>
              <a:t>2015.04.14.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F64AC-8551-467A-86C8-6A257385FED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6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44463"/>
            <a:ext cx="7772400" cy="1470025"/>
          </a:xfrm>
        </p:spPr>
        <p:txBody>
          <a:bodyPr>
            <a:noAutofit/>
          </a:bodyPr>
          <a:lstStyle/>
          <a:p>
            <a:r>
              <a:rPr lang="hu-HU" sz="9600" dirty="0" err="1" smtClean="0">
                <a:solidFill>
                  <a:srgbClr val="002060"/>
                </a:solidFill>
              </a:rPr>
              <a:t>Glühbirne</a:t>
            </a:r>
            <a:endParaRPr lang="hu-HU" sz="9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Wie</a:t>
            </a:r>
            <a:r>
              <a:rPr lang="hu-HU" dirty="0" smtClean="0"/>
              <a:t> </a:t>
            </a:r>
            <a:r>
              <a:rPr lang="hu-HU" dirty="0" err="1" smtClean="0"/>
              <a:t>funktioniert</a:t>
            </a:r>
            <a:r>
              <a:rPr lang="hu-HU" dirty="0" smtClean="0"/>
              <a:t> die </a:t>
            </a:r>
            <a:r>
              <a:rPr lang="hu-HU" dirty="0" err="1" smtClean="0"/>
              <a:t>Glühbirne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</a:t>
            </a:r>
            <a:r>
              <a:rPr lang="de-DE" dirty="0" smtClean="0"/>
              <a:t>Glühbirne,</a:t>
            </a:r>
            <a:r>
              <a:rPr lang="hu-HU" dirty="0" smtClean="0"/>
              <a:t> </a:t>
            </a:r>
            <a:r>
              <a:rPr lang="de-DE" dirty="0" smtClean="0"/>
              <a:t>die </a:t>
            </a:r>
            <a:r>
              <a:rPr lang="de-DE" dirty="0" smtClean="0"/>
              <a:t>auch als Glühlampe oder Glühfadenlampe bezeichnet wird, ist eine künstliche Lichtquelle, die durch elektrischen Strom betrieben wird.</a:t>
            </a:r>
            <a:endParaRPr lang="hu-HU" dirty="0"/>
          </a:p>
        </p:txBody>
      </p:sp>
      <p:pic>
        <p:nvPicPr>
          <p:cNvPr id="6" name="Kép 5" descr="letölté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3765140"/>
            <a:ext cx="2143140" cy="2311813"/>
          </a:xfrm>
          <a:prstGeom prst="rect">
            <a:avLst/>
          </a:prstGeom>
        </p:spPr>
      </p:pic>
      <p:pic>
        <p:nvPicPr>
          <p:cNvPr id="7" name="Kép 6" descr="letöltés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4000504"/>
            <a:ext cx="2571768" cy="2124051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Die ersten Entwickler der Glühlampe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Frederick de </a:t>
            </a:r>
            <a:r>
              <a:rPr lang="hu-HU" dirty="0" err="1" smtClean="0"/>
              <a:t>Moleyns</a:t>
            </a:r>
            <a:endParaRPr lang="hu-HU" dirty="0" smtClean="0"/>
          </a:p>
          <a:p>
            <a:r>
              <a:rPr lang="hu-HU" dirty="0" smtClean="0"/>
              <a:t>Sir </a:t>
            </a:r>
            <a:r>
              <a:rPr lang="hu-HU" dirty="0" err="1" smtClean="0"/>
              <a:t>Humphry</a:t>
            </a:r>
            <a:r>
              <a:rPr lang="hu-HU" dirty="0" smtClean="0"/>
              <a:t> Davy</a:t>
            </a:r>
          </a:p>
          <a:p>
            <a:r>
              <a:rPr lang="hu-HU" dirty="0" smtClean="0"/>
              <a:t>Joseph </a:t>
            </a:r>
            <a:r>
              <a:rPr lang="hu-HU" dirty="0" err="1" smtClean="0"/>
              <a:t>Swan</a:t>
            </a:r>
            <a:endParaRPr lang="hu-HU" dirty="0" smtClean="0"/>
          </a:p>
          <a:p>
            <a:r>
              <a:rPr lang="hu-HU" dirty="0" smtClean="0"/>
              <a:t>James </a:t>
            </a:r>
            <a:r>
              <a:rPr lang="hu-HU" dirty="0" err="1" smtClean="0"/>
              <a:t>Bowman</a:t>
            </a:r>
            <a:r>
              <a:rPr lang="hu-HU" dirty="0" smtClean="0"/>
              <a:t> </a:t>
            </a:r>
            <a:r>
              <a:rPr lang="hu-HU" dirty="0" err="1" smtClean="0"/>
              <a:t>Lindsay</a:t>
            </a:r>
            <a:r>
              <a:rPr lang="hu-HU" dirty="0" smtClean="0"/>
              <a:t> </a:t>
            </a:r>
          </a:p>
          <a:p>
            <a:r>
              <a:rPr lang="hu-HU" dirty="0" smtClean="0"/>
              <a:t>John Wellington </a:t>
            </a:r>
            <a:r>
              <a:rPr lang="hu-HU" dirty="0" err="1" smtClean="0"/>
              <a:t>Starr</a:t>
            </a:r>
            <a:endParaRPr lang="hu-HU" dirty="0" smtClean="0"/>
          </a:p>
          <a:p>
            <a:r>
              <a:rPr lang="hu-HU" dirty="0" err="1" smtClean="0"/>
              <a:t>Forsher</a:t>
            </a:r>
            <a:r>
              <a:rPr lang="hu-HU" dirty="0" smtClean="0"/>
              <a:t> Alexander </a:t>
            </a:r>
            <a:r>
              <a:rPr lang="hu-HU" dirty="0" err="1" smtClean="0"/>
              <a:t>Lodygin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Thomas Alva Edison</a:t>
            </a:r>
          </a:p>
          <a:p>
            <a:r>
              <a:rPr lang="hu-HU" dirty="0"/>
              <a:t>Heinrich </a:t>
            </a:r>
            <a:r>
              <a:rPr lang="hu-HU" dirty="0" err="1"/>
              <a:t>Göbel</a:t>
            </a:r>
            <a:endParaRPr lang="hu-HU" dirty="0"/>
          </a:p>
        </p:txBody>
      </p:sp>
      <p:pic>
        <p:nvPicPr>
          <p:cNvPr id="5" name="Kép 4" descr="letölté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2928934"/>
            <a:ext cx="2714644" cy="3613870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14282" y="1285860"/>
            <a:ext cx="8929718" cy="1470025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Vielen Dank für Ihre Aufmerksamkeit</a:t>
            </a:r>
            <a:r>
              <a:rPr lang="hu-HU" dirty="0" smtClean="0">
                <a:solidFill>
                  <a:schemeClr val="bg1"/>
                </a:solidFill>
              </a:rPr>
              <a:t>!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57</Words>
  <Application>Microsoft Office PowerPoint</Application>
  <PresentationFormat>Diavetítés a képernyőre (4:3 oldalarány)</PresentationFormat>
  <Paragraphs>13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Glühbirne</vt:lpstr>
      <vt:lpstr>Wie funktioniert die Glühbirne?</vt:lpstr>
      <vt:lpstr>Die ersten Entwickler der Glühlampe</vt:lpstr>
      <vt:lpstr>Vielen Dank für Ihre Aufmerksamkeit!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Gábor</dc:creator>
  <cp:lastModifiedBy>gabor</cp:lastModifiedBy>
  <cp:revision>11</cp:revision>
  <dcterms:created xsi:type="dcterms:W3CDTF">2015-04-11T19:56:51Z</dcterms:created>
  <dcterms:modified xsi:type="dcterms:W3CDTF">2015-04-14T17:11:42Z</dcterms:modified>
</cp:coreProperties>
</file>